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75" r:id="rId13"/>
    <p:sldId id="27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1663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 Antiqua" panose="02040602050305030304" pitchFamily="18" charset="0"/>
                <a:cs typeface="BrowalliaUPC" panose="020B0604020202020204" pitchFamily="34" charset="-34"/>
              </a:rPr>
              <a:t>Музыкотерапия как средство укрепления здоровья </a:t>
            </a:r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BrowalliaUPC" panose="020B0604020202020204" pitchFamily="34" charset="-34"/>
              </a:rPr>
              <a:t>детей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  <a:cs typeface="Browall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636912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Работу выполнили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Воспитатели МКДОУ №249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Новосибирска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Заева Н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Казакова Е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Афанасьева Н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6520579"/>
            <a:ext cx="16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2017 г</a:t>
            </a:r>
            <a:r>
              <a:rPr lang="en-US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0" y="2420888"/>
            <a:ext cx="3703997" cy="3059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75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lz\Desktop\imageAAF5JN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4"/>
            <a:ext cx="8459005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3230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coolz\Desktop\Новая папка (2)\imageAVI7RB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7137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88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lz\Desktop\DSCN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814393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DSCN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86649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“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должны жить в мире красоты, игры, сказки, музыки, рисунка, фантазии, творчества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втор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: Василий Александрович Сухомлинский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309328"/>
            <a:ext cx="3786214" cy="4445149"/>
          </a:xfrm>
          <a:prstGeom prst="rect">
            <a:avLst/>
          </a:prstGeom>
        </p:spPr>
      </p:pic>
      <p:pic>
        <p:nvPicPr>
          <p:cNvPr id="29698" name="Picture 2" descr="C:\Users\coolz\Desktop\Рисунок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571900" cy="3949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219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50006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Учу детей любить прекрасное искусство,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Стремясь в сердцах у них посеять благодать.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Стучусь в их души, пробуждаю чувства,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Всегда  готова петь для них, Шопена поиграть.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 И каждый раз,  идя домой с работы,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Я  думаю  о  том, что сквозь года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Поможет  им  моя  забота,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Взойдут  плоды  совместного  труда.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coolz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067050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219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olz\Desktop\Новая папка (2)\image6HU879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353005" cy="3211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coolz\Desktop\Новая папка (2)\imageRJA1LF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00438"/>
            <a:ext cx="535785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Художественно-эстетическое </a:t>
            </a:r>
            <a:r>
              <a:rPr lang="ru-RU" sz="4000" dirty="0">
                <a:solidFill>
                  <a:srgbClr val="00B050"/>
                </a:solidFill>
                <a:latin typeface="Monotype Corsiva" panose="03010101010201010101" pitchFamily="66" charset="0"/>
              </a:rPr>
              <a:t>развитие предполагает развитие предпосылок ценностно-смыслового восприятия и понимания произведений искусства (музыкального),… восприятие музыки,… удовлетворение потребности детей в самовыражении»</a:t>
            </a:r>
          </a:p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8052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ФГОС ДОУ</a:t>
            </a:r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42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7154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 -  использование музыки с лечебными целями. Отмечается положительное влияние музыки - улучшается настроение, оказывается тонизирующее влияние.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322" y="6143644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Психологический словарь)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9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Методы музыкотерапии </a:t>
            </a:r>
            <a:endParaRPr lang="ru-RU" sz="3600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9446" y="1256814"/>
            <a:ext cx="7780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Пассивная музыкотерапия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заключается в прослушивании музыкальных композиций. Цель такого лечения – достижение переживания, которое способно вызвать разрядку или открытие глубинных воспоминаний и чувств. Дополнительно к пассивной музыкотерапии нередко используют движение, в том числе дыхательные упражнения, гипнотическое воздействие, аутотренинг, рисование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Варианты проведения: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а) Музыкальные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картинки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) Музыкальное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моделирование</a:t>
            </a:r>
          </a:p>
          <a:p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в)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Минирелаксация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888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1429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Активная музыкотерапия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  <a:t>Активная музыкотерапия подразумевает непосредственное участие ребенка в процессе воспроизведения музыки. Он поет, хлопает, постукивает… Пение – эффективный метод лечения </a:t>
            </a:r>
            <a:r>
              <a:rPr lang="ru-RU" sz="3600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логоневрозов</a:t>
            </a:r>
            <a:r>
              <a:rPr lang="ru-RU" sz="3600" dirty="0">
                <a:solidFill>
                  <a:srgbClr val="00B050"/>
                </a:solidFill>
                <a:latin typeface="Monotype Corsiva" panose="03010101010201010101" pitchFamily="66" charset="0"/>
              </a:rPr>
              <a:t>, в том числе заикания. При этом улучшается артикуляция, исчезают спастические сокращения речевых мышц, человек обучается управлять своим дыханием.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877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164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Интегративная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улыбкотерапия</a:t>
            </a:r>
            <a:r>
              <a:rPr lang="ru-RU" sz="36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Слушание музыки “Эффект Моцарта”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Вокалотерапии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Ритмотерапии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Арттерапии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Музыкальные игры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“Релаксации”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21429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Методы активной музыкотерапии </a:t>
            </a:r>
            <a:endParaRPr lang="ru-RU" sz="4000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90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Вокалотерапии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428736"/>
            <a:ext cx="82153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общего сведения: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Гласные звуки: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- снимает любые спазмы, лечит сердце и желчный пузырь;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 - улучшает работу головного мозга;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- лечит глаза, уши, стимулирует сердечную деятельность, "прочищает" нос;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- оживляет деятельность поджелудочной железы, устраняет проблемы с сердцем;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- улучшает дыхание, стимулирует работу почек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 - лечит уши, улучшает дыхание.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Звукосочетания: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 – снижает кровяное давление;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АЙ, ПА – снижают боли в сердце;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УХ, ОХ, АХ – стимулируют выброс из организма   отработанных веществ и негативной энергии.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375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 “Вокалотерапии”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zaevu</cp:lastModifiedBy>
  <cp:revision>12</cp:revision>
  <dcterms:created xsi:type="dcterms:W3CDTF">2017-01-05T04:03:17Z</dcterms:created>
  <dcterms:modified xsi:type="dcterms:W3CDTF">2017-01-16T03:13:11Z</dcterms:modified>
</cp:coreProperties>
</file>